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1"/>
  </p:notesMasterIdLst>
  <p:sldIdLst>
    <p:sldId id="256" r:id="rId2"/>
    <p:sldId id="257" r:id="rId3"/>
    <p:sldId id="262" r:id="rId4"/>
    <p:sldId id="277" r:id="rId5"/>
    <p:sldId id="279" r:id="rId6"/>
    <p:sldId id="281" r:id="rId7"/>
    <p:sldId id="282" r:id="rId8"/>
    <p:sldId id="292" r:id="rId9"/>
    <p:sldId id="283" r:id="rId10"/>
    <p:sldId id="284" r:id="rId11"/>
    <p:sldId id="285" r:id="rId12"/>
    <p:sldId id="286" r:id="rId13"/>
    <p:sldId id="287" r:id="rId14"/>
    <p:sldId id="288" r:id="rId15"/>
    <p:sldId id="278" r:id="rId16"/>
    <p:sldId id="265" r:id="rId17"/>
    <p:sldId id="290" r:id="rId18"/>
    <p:sldId id="291" r:id="rId19"/>
    <p:sldId id="26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 snapToObjects="1">
      <p:cViewPr varScale="1">
        <p:scale>
          <a:sx n="106" d="100"/>
          <a:sy n="106" d="100"/>
        </p:scale>
        <p:origin x="114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6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mikefrobbins.com/" TargetMode="External"/><Relationship Id="rId13" Type="http://schemas.openxmlformats.org/officeDocument/2006/relationships/image" Target="../media/image17.png"/><Relationship Id="rId3" Type="http://schemas.openxmlformats.org/officeDocument/2006/relationships/hyperlink" Target="http://powershell.sqlpass.org/" TargetMode="External"/><Relationship Id="rId7" Type="http://schemas.openxmlformats.org/officeDocument/2006/relationships/hyperlink" Target="http://github.com/" TargetMode="External"/><Relationship Id="rId12" Type="http://schemas.openxmlformats.org/officeDocument/2006/relationships/hyperlink" Target="http://www.apress.com/9781484205426" TargetMode="External"/><Relationship Id="rId2" Type="http://schemas.openxmlformats.org/officeDocument/2006/relationships/hyperlink" Target="http://powershell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arch?q=#PowerShell&amp;src=typd" TargetMode="External"/><Relationship Id="rId11" Type="http://schemas.openxmlformats.org/officeDocument/2006/relationships/hyperlink" Target="http://slack.poshcode.org/" TargetMode="External"/><Relationship Id="rId5" Type="http://schemas.openxmlformats.org/officeDocument/2006/relationships/hyperlink" Target="http://mspsug.com/" TargetMode="External"/><Relationship Id="rId10" Type="http://schemas.openxmlformats.org/officeDocument/2006/relationships/hyperlink" Target="http://sqlps.io/vote" TargetMode="External"/><Relationship Id="rId4" Type="http://schemas.openxmlformats.org/officeDocument/2006/relationships/hyperlink" Target="http://www.microsoftvirtualacademy.com/" TargetMode="External"/><Relationship Id="rId9" Type="http://schemas.openxmlformats.org/officeDocument/2006/relationships/hyperlink" Target="https://github.com/PoshCode/PowerShellPracticeAndStyl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23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60390" y="4608206"/>
            <a:ext cx="8996471" cy="104114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PowerShell Fundamentals</a:t>
            </a:r>
            <a:br>
              <a:rPr lang="en-US" sz="3200" dirty="0"/>
            </a:br>
            <a:r>
              <a:rPr lang="en-US" sz="3200" dirty="0"/>
              <a:t>for the Absolute Beginner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Figure Out What the Commands Are?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Commands for Discovering How to Use PowerShell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Get-Command</a:t>
            </a:r>
          </a:p>
          <a:p>
            <a:pPr lvl="2"/>
            <a:r>
              <a:rPr lang="en-US" dirty="0"/>
              <a:t>Find what commands are available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Get-Help</a:t>
            </a:r>
          </a:p>
          <a:p>
            <a:pPr lvl="2"/>
            <a:r>
              <a:rPr lang="en-US" dirty="0"/>
              <a:t>Figure out how to use commands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Get-Member</a:t>
            </a:r>
          </a:p>
          <a:p>
            <a:pPr lvl="2"/>
            <a:r>
              <a:rPr lang="en-US" dirty="0"/>
              <a:t>Discover Objects, Properties, and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3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is like the Microsoft Management Console (MMC)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335" y="1981200"/>
            <a:ext cx="5418780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Snap-ins (and Modules) extend its functionality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718" y="1981200"/>
            <a:ext cx="5892013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9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573098" cy="1116106"/>
          </a:xfrm>
        </p:spPr>
        <p:txBody>
          <a:bodyPr/>
          <a:lstStyle/>
          <a:p>
            <a:r>
              <a:rPr lang="en-US" dirty="0"/>
              <a:t>Install the SQL PowerShell Module (Old)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714" y="1600200"/>
            <a:ext cx="5526617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5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78" y="484094"/>
            <a:ext cx="8809022" cy="1116106"/>
          </a:xfrm>
        </p:spPr>
        <p:txBody>
          <a:bodyPr/>
          <a:lstStyle/>
          <a:p>
            <a:r>
              <a:rPr lang="en-US" dirty="0"/>
              <a:t>Install the SQL PowerShell Module (New)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03" y="1332243"/>
            <a:ext cx="5654372" cy="488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06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381" y="1784866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80291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PowerShell.org</a:t>
            </a:r>
            <a:endParaRPr lang="en-US" dirty="0"/>
          </a:p>
          <a:p>
            <a:r>
              <a:rPr lang="en-US" dirty="0">
                <a:hlinkClick r:id="rId3"/>
              </a:rPr>
              <a:t>PowerShell Virtual Chapter of SQL PASS</a:t>
            </a:r>
            <a:endParaRPr lang="en-US" dirty="0"/>
          </a:p>
          <a:p>
            <a:r>
              <a:rPr lang="en-US" dirty="0">
                <a:hlinkClick r:id="rId4"/>
              </a:rPr>
              <a:t>Microsoft Virtual Academy</a:t>
            </a:r>
            <a:endParaRPr lang="en-US" dirty="0"/>
          </a:p>
          <a:p>
            <a:r>
              <a:rPr lang="en-US" dirty="0">
                <a:hlinkClick r:id="rId5"/>
              </a:rPr>
              <a:t>User Groups</a:t>
            </a:r>
            <a:endParaRPr lang="en-US" dirty="0"/>
          </a:p>
          <a:p>
            <a:r>
              <a:rPr lang="en-US" dirty="0">
                <a:hlinkClick r:id="rId6"/>
              </a:rPr>
              <a:t>Twitter</a:t>
            </a:r>
            <a:endParaRPr lang="en-US" dirty="0"/>
          </a:p>
          <a:p>
            <a:r>
              <a:rPr lang="en-US" dirty="0">
                <a:hlinkClick r:id="rId7"/>
              </a:rPr>
              <a:t>GitHub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8"/>
              </a:rPr>
              <a:t>Blogs</a:t>
            </a:r>
            <a:endParaRPr lang="en-US" dirty="0"/>
          </a:p>
          <a:p>
            <a:r>
              <a:rPr lang="en-US" dirty="0">
                <a:hlinkClick r:id="rId9"/>
              </a:rPr>
              <a:t>PowerShell Best Practices and Style Guide</a:t>
            </a:r>
            <a:endParaRPr lang="en-US" dirty="0"/>
          </a:p>
          <a:p>
            <a:r>
              <a:rPr lang="en-US" dirty="0">
                <a:hlinkClick r:id="rId10"/>
              </a:rPr>
              <a:t>Trello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11"/>
              </a:rPr>
              <a:t>Slack</a:t>
            </a:r>
            <a:endParaRPr lang="en-US" dirty="0"/>
          </a:p>
        </p:txBody>
      </p:sp>
      <p:pic>
        <p:nvPicPr>
          <p:cNvPr id="6" name="Picture 5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8858" y="1759021"/>
            <a:ext cx="1426464" cy="20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Attending SQL Saturday Baton Rouge 2016!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Speaker evaluations</a:t>
            </a:r>
            <a:r>
              <a:rPr lang="en-US" dirty="0"/>
              <a:t>: Use the small square cards at the front of the classroom, give directly to speaker.</a:t>
            </a:r>
          </a:p>
          <a:p>
            <a:r>
              <a:rPr lang="en-US" b="1" dirty="0"/>
              <a:t>Speaker</a:t>
            </a:r>
            <a:r>
              <a:rPr lang="en-US" dirty="0"/>
              <a:t>: Please give out 1 book ticket </a:t>
            </a:r>
          </a:p>
          <a:p>
            <a:r>
              <a:rPr lang="en-US" b="1" dirty="0"/>
              <a:t>Book Ticket Winner</a:t>
            </a:r>
            <a:r>
              <a:rPr lang="en-US" dirty="0"/>
              <a:t>: Bring your ticket to the user group booth in the main atrium to redeem (supplies limited)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97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859" y="194213"/>
            <a:ext cx="3898305" cy="48244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687"/>
          <a:stretch/>
        </p:blipFill>
        <p:spPr>
          <a:xfrm>
            <a:off x="0" y="277813"/>
            <a:ext cx="4931368" cy="6483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131" y="5375304"/>
            <a:ext cx="2083023" cy="101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77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859804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18" y="1864422"/>
            <a:ext cx="893697" cy="16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48283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IT Pro’s</a:t>
            </a:r>
          </a:p>
          <a:p>
            <a:r>
              <a:rPr lang="en-US" dirty="0"/>
              <a:t>Developers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One-Liners</a:t>
            </a:r>
          </a:p>
          <a:p>
            <a:r>
              <a:rPr lang="en-US" dirty="0"/>
              <a:t>Scripts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.NET Framework</a:t>
            </a:r>
          </a:p>
          <a:p>
            <a:r>
              <a:rPr lang="en-US" dirty="0"/>
              <a:t>Source Control</a:t>
            </a:r>
          </a:p>
          <a:p>
            <a:r>
              <a:rPr lang="en-US" dirty="0"/>
              <a:t>Unit Testing</a:t>
            </a:r>
          </a:p>
        </p:txBody>
      </p:sp>
    </p:spTree>
    <p:extLst>
      <p:ext uri="{BB962C8B-B14F-4D97-AF65-F5344CB8AC3E}">
        <p14:creationId xmlns:p14="http://schemas.microsoft.com/office/powerpoint/2010/main" val="34053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71722"/>
            <a:ext cx="7994895" cy="45539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Basics</a:t>
            </a:r>
          </a:p>
          <a:p>
            <a:pPr lvl="1"/>
            <a:r>
              <a:rPr lang="en-US" dirty="0"/>
              <a:t>Discoverability</a:t>
            </a:r>
          </a:p>
          <a:p>
            <a:pPr lvl="1"/>
            <a:r>
              <a:rPr lang="en-US" dirty="0"/>
              <a:t>Objects</a:t>
            </a:r>
          </a:p>
          <a:p>
            <a:pPr lvl="2"/>
            <a:r>
              <a:rPr lang="en-US" dirty="0"/>
              <a:t>Methods</a:t>
            </a:r>
          </a:p>
          <a:p>
            <a:pPr lvl="2"/>
            <a:r>
              <a:rPr lang="en-US" dirty="0"/>
              <a:t>Properties</a:t>
            </a:r>
          </a:p>
          <a:p>
            <a:r>
              <a:rPr lang="en-US" dirty="0"/>
              <a:t>Pipeline</a:t>
            </a:r>
          </a:p>
          <a:p>
            <a:r>
              <a:rPr lang="en-US" dirty="0"/>
              <a:t>Extending PowerShell</a:t>
            </a:r>
          </a:p>
          <a:p>
            <a:r>
              <a:rPr lang="en-US" dirty="0"/>
              <a:t>Remoting</a:t>
            </a:r>
          </a:p>
          <a:p>
            <a:r>
              <a:rPr lang="en-US" dirty="0"/>
              <a:t>Best Practices</a:t>
            </a:r>
          </a:p>
          <a:p>
            <a:r>
              <a:rPr lang="en-US" dirty="0"/>
              <a:t>SQL Server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03696" y="1600199"/>
            <a:ext cx="380610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 descr="C:\Users\mrobbins\AppData\Local\Temp\SNAGHTML47dff5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14" y="1672431"/>
            <a:ext cx="44291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1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582152" cy="1116106"/>
          </a:xfrm>
        </p:spPr>
        <p:txBody>
          <a:bodyPr/>
          <a:lstStyle/>
          <a:p>
            <a:r>
              <a:rPr lang="en-US" dirty="0"/>
              <a:t>Supported PowerShell Versions by OS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99" y="1600200"/>
            <a:ext cx="7725954" cy="37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00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459" y="484094"/>
            <a:ext cx="8727541" cy="1116106"/>
          </a:xfrm>
        </p:spPr>
        <p:txBody>
          <a:bodyPr/>
          <a:lstStyle/>
          <a:p>
            <a:r>
              <a:rPr lang="en-US" dirty="0"/>
              <a:t>How do I Start PowerShell?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556313" cy="4525963"/>
          </a:xfrm>
        </p:spPr>
        <p:txBody>
          <a:bodyPr/>
          <a:lstStyle/>
          <a:p>
            <a:r>
              <a:rPr lang="en-US" dirty="0"/>
              <a:t>Windows 7 / Server 2008 R2 and Prior OS’s</a:t>
            </a:r>
          </a:p>
          <a:p>
            <a:pPr lvl="1"/>
            <a:r>
              <a:rPr lang="en-US" dirty="0"/>
              <a:t>Start &gt; All Programs &gt; Accessories &gt; Windows PowerShell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81" y="2385907"/>
            <a:ext cx="3459451" cy="366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15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Start PowerShell?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556313" cy="4525963"/>
          </a:xfrm>
        </p:spPr>
        <p:txBody>
          <a:bodyPr/>
          <a:lstStyle/>
          <a:p>
            <a:r>
              <a:rPr lang="en-US" dirty="0"/>
              <a:t>Windows 8, Windows 8.1, Server 2012, &amp; Server 2012 R2</a:t>
            </a:r>
          </a:p>
          <a:p>
            <a:pPr lvl="1"/>
            <a:r>
              <a:rPr lang="en-US" dirty="0"/>
              <a:t>Accessed from the Start screen: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98" y="2419793"/>
            <a:ext cx="6819916" cy="28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4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Start PowerShell?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556313" cy="4525963"/>
          </a:xfrm>
        </p:spPr>
        <p:txBody>
          <a:bodyPr/>
          <a:lstStyle/>
          <a:p>
            <a:r>
              <a:rPr lang="en-US" dirty="0"/>
              <a:t>Windows 10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30" y="2048151"/>
            <a:ext cx="5486400" cy="417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60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22218"/>
            <a:ext cx="7556313" cy="4903945"/>
          </a:xfrm>
        </p:spPr>
        <p:txBody>
          <a:bodyPr/>
          <a:lstStyle/>
          <a:p>
            <a:r>
              <a:rPr lang="en-US" dirty="0"/>
              <a:t>PowerShell Commands are called Cmdlets</a:t>
            </a:r>
          </a:p>
          <a:p>
            <a:r>
              <a:rPr lang="en-US" dirty="0"/>
              <a:t>Cmdlet is pronounced command-let (not CMD-let)</a:t>
            </a:r>
          </a:p>
          <a:p>
            <a:r>
              <a:rPr lang="en-US" dirty="0"/>
              <a:t>Cmdlets are in the form of singular Verb-Noun commands</a:t>
            </a:r>
          </a:p>
          <a:p>
            <a:r>
              <a:rPr lang="en-US" dirty="0"/>
              <a:t>Select “Run as Administrator” when opening PowerShell</a:t>
            </a:r>
          </a:p>
          <a:p>
            <a:pPr lvl="2"/>
            <a:r>
              <a:rPr lang="en-US" dirty="0"/>
              <a:t>PowerShell is unable to participate in User Access Control (UAC)</a:t>
            </a:r>
          </a:p>
          <a:p>
            <a:r>
              <a:rPr lang="en-US" dirty="0"/>
              <a:t>Updatable Help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96" y="4503608"/>
            <a:ext cx="6374268" cy="187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9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1793</TotalTime>
  <Words>409</Words>
  <Application>Microsoft Office PowerPoint</Application>
  <PresentationFormat>On-screen Show (4:3)</PresentationFormat>
  <Paragraphs>90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Consolas</vt:lpstr>
      <vt:lpstr>Rockwell</vt:lpstr>
      <vt:lpstr>Wingdings</vt:lpstr>
      <vt:lpstr>Advantage</vt:lpstr>
      <vt:lpstr>PowerShell Fundamentals for the Absolute Beginner</vt:lpstr>
      <vt:lpstr>Get-Help –Name ‘about_Presenter’</vt:lpstr>
      <vt:lpstr>Write-Output ‘Questions for Audience’</vt:lpstr>
      <vt:lpstr>Set-Content ‘Information to Cover’</vt:lpstr>
      <vt:lpstr>Supported PowerShell Versions by OS</vt:lpstr>
      <vt:lpstr>How do I Start PowerShell?</vt:lpstr>
      <vt:lpstr>How do I Start PowerShell?</vt:lpstr>
      <vt:lpstr>How do I Start PowerShell?</vt:lpstr>
      <vt:lpstr>Background Information</vt:lpstr>
      <vt:lpstr>How Do I Figure Out What the Commands Are?</vt:lpstr>
      <vt:lpstr>PowerShell is like the Microsoft Management Console (MMC)</vt:lpstr>
      <vt:lpstr>Snap-ins (and Modules) extend its functionality</vt:lpstr>
      <vt:lpstr>Install the SQL PowerShell Module (Old)</vt:lpstr>
      <vt:lpstr>Install the SQL PowerShell Module (New)</vt:lpstr>
      <vt:lpstr>Start-Process ‘Demo’</vt:lpstr>
      <vt:lpstr>Select-Object –Property ‘Resources’</vt:lpstr>
      <vt:lpstr>Thanks for Attending SQL Saturday Baton Rouge 2016!</vt:lpstr>
      <vt:lpstr>PowerPoint Presentation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203</cp:revision>
  <dcterms:created xsi:type="dcterms:W3CDTF">2015-04-24T20:45:20Z</dcterms:created>
  <dcterms:modified xsi:type="dcterms:W3CDTF">2016-08-05T15:21:13Z</dcterms:modified>
</cp:coreProperties>
</file>